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notesMasterIdLst>
    <p:notesMasterId r:id="rId3"/>
  </p:notesMasterIdLst>
  <p:sldIdLst>
    <p:sldId id="256" r:id="rId2"/>
  </p:sldIdLst>
  <p:sldSz cx="32399288" cy="43200638"/>
  <p:notesSz cx="6858000" cy="9144000"/>
  <p:defaultTextStyle>
    <a:defPPr>
      <a:defRPr lang="ko-KR"/>
    </a:defPPr>
    <a:lvl1pPr marL="0" algn="l" defTabSz="3628577" rtl="0" eaLnBrk="1" latinLnBrk="1" hangingPunct="1">
      <a:defRPr sz="7143" kern="1200">
        <a:solidFill>
          <a:schemeClr val="tx1"/>
        </a:solidFill>
        <a:latin typeface="+mn-lt"/>
        <a:ea typeface="+mn-ea"/>
        <a:cs typeface="+mn-cs"/>
      </a:defRPr>
    </a:lvl1pPr>
    <a:lvl2pPr marL="1814289" algn="l" defTabSz="3628577" rtl="0" eaLnBrk="1" latinLnBrk="1" hangingPunct="1">
      <a:defRPr sz="7143" kern="1200">
        <a:solidFill>
          <a:schemeClr val="tx1"/>
        </a:solidFill>
        <a:latin typeface="+mn-lt"/>
        <a:ea typeface="+mn-ea"/>
        <a:cs typeface="+mn-cs"/>
      </a:defRPr>
    </a:lvl2pPr>
    <a:lvl3pPr marL="3628577" algn="l" defTabSz="3628577" rtl="0" eaLnBrk="1" latinLnBrk="1" hangingPunct="1">
      <a:defRPr sz="7143" kern="1200">
        <a:solidFill>
          <a:schemeClr val="tx1"/>
        </a:solidFill>
        <a:latin typeface="+mn-lt"/>
        <a:ea typeface="+mn-ea"/>
        <a:cs typeface="+mn-cs"/>
      </a:defRPr>
    </a:lvl3pPr>
    <a:lvl4pPr marL="5442866" algn="l" defTabSz="3628577" rtl="0" eaLnBrk="1" latinLnBrk="1" hangingPunct="1">
      <a:defRPr sz="7143" kern="1200">
        <a:solidFill>
          <a:schemeClr val="tx1"/>
        </a:solidFill>
        <a:latin typeface="+mn-lt"/>
        <a:ea typeface="+mn-ea"/>
        <a:cs typeface="+mn-cs"/>
      </a:defRPr>
    </a:lvl4pPr>
    <a:lvl5pPr marL="7257153" algn="l" defTabSz="3628577" rtl="0" eaLnBrk="1" latinLnBrk="1" hangingPunct="1">
      <a:defRPr sz="7143" kern="1200">
        <a:solidFill>
          <a:schemeClr val="tx1"/>
        </a:solidFill>
        <a:latin typeface="+mn-lt"/>
        <a:ea typeface="+mn-ea"/>
        <a:cs typeface="+mn-cs"/>
      </a:defRPr>
    </a:lvl5pPr>
    <a:lvl6pPr marL="9071442" algn="l" defTabSz="3628577" rtl="0" eaLnBrk="1" latinLnBrk="1" hangingPunct="1">
      <a:defRPr sz="7143" kern="1200">
        <a:solidFill>
          <a:schemeClr val="tx1"/>
        </a:solidFill>
        <a:latin typeface="+mn-lt"/>
        <a:ea typeface="+mn-ea"/>
        <a:cs typeface="+mn-cs"/>
      </a:defRPr>
    </a:lvl6pPr>
    <a:lvl7pPr marL="10885730" algn="l" defTabSz="3628577" rtl="0" eaLnBrk="1" latinLnBrk="1" hangingPunct="1">
      <a:defRPr sz="7143" kern="1200">
        <a:solidFill>
          <a:schemeClr val="tx1"/>
        </a:solidFill>
        <a:latin typeface="+mn-lt"/>
        <a:ea typeface="+mn-ea"/>
        <a:cs typeface="+mn-cs"/>
      </a:defRPr>
    </a:lvl7pPr>
    <a:lvl8pPr marL="12700019" algn="l" defTabSz="3628577" rtl="0" eaLnBrk="1" latinLnBrk="1" hangingPunct="1">
      <a:defRPr sz="7143" kern="1200">
        <a:solidFill>
          <a:schemeClr val="tx1"/>
        </a:solidFill>
        <a:latin typeface="+mn-lt"/>
        <a:ea typeface="+mn-ea"/>
        <a:cs typeface="+mn-cs"/>
      </a:defRPr>
    </a:lvl8pPr>
    <a:lvl9pPr marL="14514307" algn="l" defTabSz="3628577" rtl="0" eaLnBrk="1" latinLnBrk="1" hangingPunct="1">
      <a:defRPr sz="7143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808A"/>
    <a:srgbClr val="0072B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91" autoAdjust="0"/>
    <p:restoredTop sz="94660"/>
  </p:normalViewPr>
  <p:slideViewPr>
    <p:cSldViewPr snapToGrid="0">
      <p:cViewPr varScale="1">
        <p:scale>
          <a:sx n="21" d="100"/>
          <a:sy n="21" d="100"/>
        </p:scale>
        <p:origin x="1878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3552" y="7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머리글 개체 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137780D-34D3-48B4-8579-7E34F77B378C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4" name="슬라이드 이미지 개체 틀 3"/>
          <p:cNvSpPr>
            <a:spLocks noGrp="1" noRot="1" noChangeAspect="1"/>
          </p:cNvSpPr>
          <p:nvPr>
            <p:ph type="sldImg" idx="2"/>
          </p:nvPr>
        </p:nvSpPr>
        <p:spPr>
          <a:xfrm>
            <a:off x="2271713" y="1143000"/>
            <a:ext cx="23145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슬라이드 노트 개체 틀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ko-KR" altLang="en-US" smtClean="0"/>
              <a:t>마스터 텍스트 스타일 편집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44EA77-02D5-4C28-B0EE-6BC1B1E755E0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86550204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슬라이드 이미지 개체 틀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슬라이드 노트 개체 틀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E44EA77-02D5-4C28-B0EE-6BC1B1E755E0}" type="slidenum">
              <a:rPr lang="ko-KR" altLang="en-US" smtClean="0"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2570446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29947" y="7070108"/>
            <a:ext cx="27539395" cy="15040222"/>
          </a:xfrm>
          <a:prstGeom prst="rect">
            <a:avLst/>
          </a:prstGeom>
        </p:spPr>
        <p:txBody>
          <a:bodyPr anchor="b"/>
          <a:lstStyle>
            <a:lvl1pPr algn="ctr">
              <a:defRPr sz="2125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4049911" y="22690338"/>
            <a:ext cx="24299466" cy="10430151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8504"/>
            </a:lvl1pPr>
            <a:lvl2pPr marL="1619951" indent="0" algn="ctr">
              <a:buNone/>
              <a:defRPr sz="7086"/>
            </a:lvl2pPr>
            <a:lvl3pPr marL="3239902" indent="0" algn="ctr">
              <a:buNone/>
              <a:defRPr sz="6378"/>
            </a:lvl3pPr>
            <a:lvl4pPr marL="4859853" indent="0" algn="ctr">
              <a:buNone/>
              <a:defRPr sz="5669"/>
            </a:lvl4pPr>
            <a:lvl5pPr marL="6479804" indent="0" algn="ctr">
              <a:buNone/>
              <a:defRPr sz="5669"/>
            </a:lvl5pPr>
            <a:lvl6pPr marL="8099755" indent="0" algn="ctr">
              <a:buNone/>
              <a:defRPr sz="5669"/>
            </a:lvl6pPr>
            <a:lvl7pPr marL="9719706" indent="0" algn="ctr">
              <a:buNone/>
              <a:defRPr sz="5669"/>
            </a:lvl7pPr>
            <a:lvl8pPr marL="11339657" indent="0" algn="ctr">
              <a:buNone/>
              <a:defRPr sz="5669"/>
            </a:lvl8pPr>
            <a:lvl9pPr marL="12959608" indent="0" algn="ctr">
              <a:buNone/>
              <a:defRPr sz="5669"/>
            </a:lvl9pPr>
          </a:lstStyle>
          <a:p>
            <a:r>
              <a:rPr lang="ko-KR" altLang="en-US"/>
              <a:t>클릭하여 마스터 부제목 스타일 편집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3D9E358-089A-447C-A057-598FDF32A5AD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F6799F6A-6EE5-4597-B7B4-275F5BD4A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126531247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3D9E358-089A-447C-A057-598FDF32A5AD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F6799F6A-6EE5-4597-B7B4-275F5BD4A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0307941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23185742" y="2300034"/>
            <a:ext cx="6986096" cy="36610544"/>
          </a:xfrm>
          <a:prstGeom prst="rect">
            <a:avLst/>
          </a:prstGeom>
        </p:spPr>
        <p:txBody>
          <a:bodyPr vert="eaVert"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2227453" y="2300034"/>
            <a:ext cx="20553298" cy="3661054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3D9E358-089A-447C-A057-598FDF32A5AD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F6799F6A-6EE5-4597-B7B4-275F5BD4A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654085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27451" y="11500170"/>
            <a:ext cx="27944386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3D9E358-089A-447C-A057-598FDF32A5AD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F6799F6A-6EE5-4597-B7B4-275F5BD4A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83016658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10578" y="10770172"/>
            <a:ext cx="27944386" cy="17970262"/>
          </a:xfrm>
          <a:prstGeom prst="rect">
            <a:avLst/>
          </a:prstGeom>
        </p:spPr>
        <p:txBody>
          <a:bodyPr anchor="b"/>
          <a:lstStyle>
            <a:lvl1pPr>
              <a:defRPr sz="21259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10578" y="28910440"/>
            <a:ext cx="27944386" cy="9450136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8504">
                <a:solidFill>
                  <a:schemeClr val="tx1"/>
                </a:solidFill>
              </a:defRPr>
            </a:lvl1pPr>
            <a:lvl2pPr marL="1619951" indent="0">
              <a:buNone/>
              <a:defRPr sz="7086">
                <a:solidFill>
                  <a:schemeClr val="tx1">
                    <a:tint val="75000"/>
                  </a:schemeClr>
                </a:solidFill>
              </a:defRPr>
            </a:lvl2pPr>
            <a:lvl3pPr marL="3239902" indent="0">
              <a:buNone/>
              <a:defRPr sz="6378">
                <a:solidFill>
                  <a:schemeClr val="tx1">
                    <a:tint val="75000"/>
                  </a:schemeClr>
                </a:solidFill>
              </a:defRPr>
            </a:lvl3pPr>
            <a:lvl4pPr marL="4859853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4pPr>
            <a:lvl5pPr marL="6479804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5pPr>
            <a:lvl6pPr marL="8099755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6pPr>
            <a:lvl7pPr marL="9719706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7pPr>
            <a:lvl8pPr marL="11339657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8pPr>
            <a:lvl9pPr marL="12959608" indent="0">
              <a:buNone/>
              <a:defRPr sz="5669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3D9E358-089A-447C-A057-598FDF32A5AD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F6799F6A-6EE5-4597-B7B4-275F5BD4A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556889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2227451" y="11500170"/>
            <a:ext cx="13769697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6402140" y="11500170"/>
            <a:ext cx="13769697" cy="27410408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3D9E358-089A-447C-A057-598FDF32A5AD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F6799F6A-6EE5-4597-B7B4-275F5BD4A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528905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2231675" y="10590160"/>
            <a:ext cx="13706415" cy="51900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2231675" y="15780233"/>
            <a:ext cx="13706415" cy="232103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16402142" y="10590160"/>
            <a:ext cx="13773917" cy="5190073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8504" b="1"/>
            </a:lvl1pPr>
            <a:lvl2pPr marL="1619951" indent="0">
              <a:buNone/>
              <a:defRPr sz="7086" b="1"/>
            </a:lvl2pPr>
            <a:lvl3pPr marL="3239902" indent="0">
              <a:buNone/>
              <a:defRPr sz="6378" b="1"/>
            </a:lvl3pPr>
            <a:lvl4pPr marL="4859853" indent="0">
              <a:buNone/>
              <a:defRPr sz="5669" b="1"/>
            </a:lvl4pPr>
            <a:lvl5pPr marL="6479804" indent="0">
              <a:buNone/>
              <a:defRPr sz="5669" b="1"/>
            </a:lvl5pPr>
            <a:lvl6pPr marL="8099755" indent="0">
              <a:buNone/>
              <a:defRPr sz="5669" b="1"/>
            </a:lvl6pPr>
            <a:lvl7pPr marL="9719706" indent="0">
              <a:buNone/>
              <a:defRPr sz="5669" b="1"/>
            </a:lvl7pPr>
            <a:lvl8pPr marL="11339657" indent="0">
              <a:buNone/>
              <a:defRPr sz="5669" b="1"/>
            </a:lvl8pPr>
            <a:lvl9pPr marL="12959608" indent="0">
              <a:buNone/>
              <a:defRPr sz="5669" b="1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16402142" y="15780233"/>
            <a:ext cx="13773917" cy="23210346"/>
          </a:xfrm>
          <a:prstGeom prst="rect">
            <a:avLst/>
          </a:prstGeom>
        </p:spPr>
        <p:txBody>
          <a:bodyPr/>
          <a:lstStyle/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3D9E358-089A-447C-A057-598FDF32A5AD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F6799F6A-6EE5-4597-B7B4-275F5BD4A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07729444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27451" y="2300044"/>
            <a:ext cx="27944386" cy="8350126"/>
          </a:xfrm>
          <a:prstGeom prst="rect">
            <a:avLst/>
          </a:prstGeom>
        </p:spPr>
        <p:txBody>
          <a:bodyPr/>
          <a:lstStyle/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3D9E358-089A-447C-A057-598FDF32A5AD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F6799F6A-6EE5-4597-B7B4-275F5BD4A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9325978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3D9E358-089A-447C-A057-598FDF32A5AD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F6799F6A-6EE5-4597-B7B4-275F5BD4A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422925179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</p:spPr>
        <p:txBody>
          <a:bodyPr anchor="b"/>
          <a:lstStyle>
            <a:lvl1pPr>
              <a:defRPr sz="1133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</p:spPr>
        <p:txBody>
          <a:bodyPr/>
          <a:lstStyle>
            <a:lvl1pPr>
              <a:defRPr sz="11338"/>
            </a:lvl1pPr>
            <a:lvl2pPr>
              <a:defRPr sz="9921"/>
            </a:lvl2pPr>
            <a:lvl3pPr>
              <a:defRPr sz="8504"/>
            </a:lvl3pPr>
            <a:lvl4pPr>
              <a:defRPr sz="7086"/>
            </a:lvl4pPr>
            <a:lvl5pPr>
              <a:defRPr sz="7086"/>
            </a:lvl5pPr>
            <a:lvl6pPr>
              <a:defRPr sz="7086"/>
            </a:lvl6pPr>
            <a:lvl7pPr>
              <a:defRPr sz="7086"/>
            </a:lvl7pPr>
            <a:lvl8pPr>
              <a:defRPr sz="7086"/>
            </a:lvl8pPr>
            <a:lvl9pPr>
              <a:defRPr sz="7086"/>
            </a:lvl9pPr>
          </a:lstStyle>
          <a:p>
            <a:pPr lvl="0"/>
            <a:r>
              <a:rPr lang="ko-KR" altLang="en-US"/>
              <a:t>마스터 텍스트 스타일 편집</a:t>
            </a:r>
          </a:p>
          <a:p>
            <a:pPr lvl="1"/>
            <a:r>
              <a:rPr lang="ko-KR" altLang="en-US"/>
              <a:t>둘째 수준</a:t>
            </a:r>
          </a:p>
          <a:p>
            <a:pPr lvl="2"/>
            <a:r>
              <a:rPr lang="ko-KR" altLang="en-US"/>
              <a:t>셋째 수준</a:t>
            </a:r>
          </a:p>
          <a:p>
            <a:pPr lvl="3"/>
            <a:r>
              <a:rPr lang="ko-KR" altLang="en-US"/>
              <a:t>넷째 수준</a:t>
            </a:r>
          </a:p>
          <a:p>
            <a:pPr lvl="4"/>
            <a:r>
              <a:rPr lang="ko-KR" altLang="en-US"/>
              <a:t>다섯째 수준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3D9E358-089A-447C-A057-598FDF32A5AD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F6799F6A-6EE5-4597-B7B4-275F5BD4A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63927191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31671" y="2880042"/>
            <a:ext cx="10449614" cy="10080149"/>
          </a:xfrm>
          <a:prstGeom prst="rect">
            <a:avLst/>
          </a:prstGeom>
        </p:spPr>
        <p:txBody>
          <a:bodyPr anchor="b"/>
          <a:lstStyle>
            <a:lvl1pPr>
              <a:defRPr sz="11338"/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3773917" y="6220102"/>
            <a:ext cx="16402140" cy="30700453"/>
          </a:xfrm>
          <a:prstGeom prst="rect">
            <a:avLst/>
          </a:prstGeom>
        </p:spPr>
        <p:txBody>
          <a:bodyPr anchor="t"/>
          <a:lstStyle>
            <a:lvl1pPr marL="0" indent="0">
              <a:buNone/>
              <a:defRPr sz="11338"/>
            </a:lvl1pPr>
            <a:lvl2pPr marL="1619951" indent="0">
              <a:buNone/>
              <a:defRPr sz="9921"/>
            </a:lvl2pPr>
            <a:lvl3pPr marL="3239902" indent="0">
              <a:buNone/>
              <a:defRPr sz="8504"/>
            </a:lvl3pPr>
            <a:lvl4pPr marL="4859853" indent="0">
              <a:buNone/>
              <a:defRPr sz="7086"/>
            </a:lvl4pPr>
            <a:lvl5pPr marL="6479804" indent="0">
              <a:buNone/>
              <a:defRPr sz="7086"/>
            </a:lvl5pPr>
            <a:lvl6pPr marL="8099755" indent="0">
              <a:buNone/>
              <a:defRPr sz="7086"/>
            </a:lvl6pPr>
            <a:lvl7pPr marL="9719706" indent="0">
              <a:buNone/>
              <a:defRPr sz="7086"/>
            </a:lvl7pPr>
            <a:lvl8pPr marL="11339657" indent="0">
              <a:buNone/>
              <a:defRPr sz="7086"/>
            </a:lvl8pPr>
            <a:lvl9pPr marL="12959608" indent="0">
              <a:buNone/>
              <a:defRPr sz="7086"/>
            </a:lvl9pPr>
          </a:lstStyle>
          <a:p>
            <a:r>
              <a:rPr lang="ko-KR" altLang="en-US"/>
              <a:t>그림을 추가하려면 아이콘을 클릭하십시오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231671" y="12960191"/>
            <a:ext cx="10449614" cy="24010358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5669"/>
            </a:lvl1pPr>
            <a:lvl2pPr marL="1619951" indent="0">
              <a:buNone/>
              <a:defRPr sz="4960"/>
            </a:lvl2pPr>
            <a:lvl3pPr marL="3239902" indent="0">
              <a:buNone/>
              <a:defRPr sz="4252"/>
            </a:lvl3pPr>
            <a:lvl4pPr marL="4859853" indent="0">
              <a:buNone/>
              <a:defRPr sz="3543"/>
            </a:lvl4pPr>
            <a:lvl5pPr marL="6479804" indent="0">
              <a:buNone/>
              <a:defRPr sz="3543"/>
            </a:lvl5pPr>
            <a:lvl6pPr marL="8099755" indent="0">
              <a:buNone/>
              <a:defRPr sz="3543"/>
            </a:lvl6pPr>
            <a:lvl7pPr marL="9719706" indent="0">
              <a:buNone/>
              <a:defRPr sz="3543"/>
            </a:lvl7pPr>
            <a:lvl8pPr marL="11339657" indent="0">
              <a:buNone/>
              <a:defRPr sz="3543"/>
            </a:lvl8pPr>
            <a:lvl9pPr marL="12959608" indent="0">
              <a:buNone/>
              <a:defRPr sz="3543"/>
            </a:lvl9pPr>
          </a:lstStyle>
          <a:p>
            <a:pPr lvl="0"/>
            <a:r>
              <a:rPr lang="ko-KR" altLang="en-US"/>
              <a:t>마스터 텍스트 스타일 편집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227451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43D9E358-089A-447C-A057-598FDF32A5AD}" type="datetimeFigureOut">
              <a:rPr lang="ko-KR" altLang="en-US" smtClean="0"/>
              <a:t>2025-03-11</a:t>
            </a:fld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0732264" y="40040601"/>
            <a:ext cx="10934760" cy="2300034"/>
          </a:xfrm>
          <a:prstGeom prst="rect">
            <a:avLst/>
          </a:prstGeom>
        </p:spPr>
        <p:txBody>
          <a:bodyPr/>
          <a:lstStyle/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22881997" y="40040601"/>
            <a:ext cx="7289840" cy="2300034"/>
          </a:xfrm>
          <a:prstGeom prst="rect">
            <a:avLst/>
          </a:prstGeom>
        </p:spPr>
        <p:txBody>
          <a:bodyPr/>
          <a:lstStyle/>
          <a:p>
            <a:fld id="{F6799F6A-6EE5-4597-B7B4-275F5BD4A9EB}" type="slidenum">
              <a:rPr lang="ko-KR" altLang="en-US" smtClean="0"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347628352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image" Target="../media/image3.png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>
            <a:extLst>
              <a:ext uri="{FF2B5EF4-FFF2-40B4-BE49-F238E27FC236}">
                <a16:creationId xmlns:a16="http://schemas.microsoft.com/office/drawing/2014/main" id="{CA151C80-4652-9DB6-20B0-9EC8850554D7}"/>
              </a:ext>
            </a:extLst>
          </p:cNvPr>
          <p:cNvSpPr>
            <a:spLocks noGrp="1"/>
          </p:cNvSpPr>
          <p:nvPr userDrawn="1"/>
        </p:nvSpPr>
        <p:spPr>
          <a:xfrm>
            <a:off x="1845042" y="2644970"/>
            <a:ext cx="24218741" cy="9602354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 defTabSz="2807940" rtl="0" eaLnBrk="1" latinLnBrk="1" hangingPunct="1">
              <a:lnSpc>
                <a:spcPct val="90000"/>
              </a:lnSpc>
              <a:spcBef>
                <a:spcPct val="0"/>
              </a:spcBef>
              <a:buNone/>
              <a:defRPr sz="13512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ko-KR" altLang="en-US"/>
              <a:t>마스터 제목 스타일 편집</a:t>
            </a:r>
            <a:endParaRPr lang="en-US" dirty="0"/>
          </a:p>
        </p:txBody>
      </p:sp>
      <p:pic>
        <p:nvPicPr>
          <p:cNvPr id="8" name="그림 7">
            <a:extLst>
              <a:ext uri="{FF2B5EF4-FFF2-40B4-BE49-F238E27FC236}">
                <a16:creationId xmlns:a16="http://schemas.microsoft.com/office/drawing/2014/main" id="{F12825FF-21B1-F604-2BB7-F87E181E4C4D}"/>
              </a:ext>
            </a:extLst>
          </p:cNvPr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"/>
            <a:ext cx="32399288" cy="43200638"/>
          </a:xfrm>
          <a:prstGeom prst="rect">
            <a:avLst/>
          </a:prstGeom>
        </p:spPr>
      </p:pic>
      <p:pic>
        <p:nvPicPr>
          <p:cNvPr id="14" name="그림 13"/>
          <p:cNvPicPr>
            <a:picLocks noChangeAspect="1"/>
          </p:cNvPicPr>
          <p:nvPr userDrawn="1"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16" y="38285"/>
            <a:ext cx="15816809" cy="5859595"/>
          </a:xfrm>
          <a:prstGeom prst="rect">
            <a:avLst/>
          </a:prstGeom>
        </p:spPr>
      </p:pic>
      <p:sp>
        <p:nvSpPr>
          <p:cNvPr id="9" name="직사각형 8">
            <a:extLst>
              <a:ext uri="{FF2B5EF4-FFF2-40B4-BE49-F238E27FC236}">
                <a16:creationId xmlns:a16="http://schemas.microsoft.com/office/drawing/2014/main" id="{654A42E4-9FB4-6172-3357-DE6F81602658}"/>
              </a:ext>
            </a:extLst>
          </p:cNvPr>
          <p:cNvSpPr/>
          <p:nvPr userDrawn="1"/>
        </p:nvSpPr>
        <p:spPr>
          <a:xfrm>
            <a:off x="547608" y="4853353"/>
            <a:ext cx="31383240" cy="36087501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66199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732398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98597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464796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330995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197194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063393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929592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pic>
        <p:nvPicPr>
          <p:cNvPr id="16" name="그림 15"/>
          <p:cNvPicPr>
            <a:picLocks noChangeAspect="1"/>
          </p:cNvPicPr>
          <p:nvPr userDrawn="1"/>
        </p:nvPicPr>
        <p:blipFill>
          <a:blip r:embed="rId1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6707" y="41333750"/>
            <a:ext cx="4684025" cy="1473994"/>
          </a:xfrm>
          <a:prstGeom prst="rect">
            <a:avLst/>
          </a:prstGeom>
        </p:spPr>
      </p:pic>
      <p:pic>
        <p:nvPicPr>
          <p:cNvPr id="17" name="그림 16"/>
          <p:cNvPicPr>
            <a:picLocks noChangeAspect="1"/>
          </p:cNvPicPr>
          <p:nvPr userDrawn="1"/>
        </p:nvPicPr>
        <p:blipFill>
          <a:blip r:embed="rId1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827297" y="-301706"/>
            <a:ext cx="7578707" cy="515505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519064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l" defTabSz="3239902" rtl="0" eaLnBrk="1" latinLnBrk="1" hangingPunct="1">
        <a:lnSpc>
          <a:spcPct val="90000"/>
        </a:lnSpc>
        <a:spcBef>
          <a:spcPct val="0"/>
        </a:spcBef>
        <a:buNone/>
        <a:defRPr sz="1559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809976" indent="-809976" algn="l" defTabSz="3239902" rtl="0" eaLnBrk="1" latinLnBrk="1" hangingPunct="1">
        <a:lnSpc>
          <a:spcPct val="90000"/>
        </a:lnSpc>
        <a:spcBef>
          <a:spcPts val="3543"/>
        </a:spcBef>
        <a:buFont typeface="Arial" panose="020B0604020202020204" pitchFamily="34" charset="0"/>
        <a:buChar char="•"/>
        <a:defRPr sz="9921" kern="1200">
          <a:solidFill>
            <a:schemeClr val="tx1"/>
          </a:solidFill>
          <a:latin typeface="+mn-lt"/>
          <a:ea typeface="+mn-ea"/>
          <a:cs typeface="+mn-cs"/>
        </a:defRPr>
      </a:lvl1pPr>
      <a:lvl2pPr marL="2429927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8504" kern="1200">
          <a:solidFill>
            <a:schemeClr val="tx1"/>
          </a:solidFill>
          <a:latin typeface="+mn-lt"/>
          <a:ea typeface="+mn-ea"/>
          <a:cs typeface="+mn-cs"/>
        </a:defRPr>
      </a:lvl2pPr>
      <a:lvl3pPr marL="4049878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7086" kern="1200">
          <a:solidFill>
            <a:schemeClr val="tx1"/>
          </a:solidFill>
          <a:latin typeface="+mn-lt"/>
          <a:ea typeface="+mn-ea"/>
          <a:cs typeface="+mn-cs"/>
        </a:defRPr>
      </a:lvl3pPr>
      <a:lvl4pPr marL="5669829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7289780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909731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10529682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2149633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3769584" indent="-809976" algn="l" defTabSz="3239902" rtl="0" eaLnBrk="1" latinLnBrk="1" hangingPunct="1">
        <a:lnSpc>
          <a:spcPct val="90000"/>
        </a:lnSpc>
        <a:spcBef>
          <a:spcPts val="1772"/>
        </a:spcBef>
        <a:buFont typeface="Arial" panose="020B0604020202020204" pitchFamily="34" charset="0"/>
        <a:buChar char="•"/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1pPr>
      <a:lvl2pPr marL="1619951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2pPr>
      <a:lvl3pPr marL="3239902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3pPr>
      <a:lvl4pPr marL="4859853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4pPr>
      <a:lvl5pPr marL="6479804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5pPr>
      <a:lvl6pPr marL="8099755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6pPr>
      <a:lvl7pPr marL="9719706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7pPr>
      <a:lvl8pPr marL="11339657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8pPr>
      <a:lvl9pPr marL="12959608" algn="l" defTabSz="3239902" rtl="0" eaLnBrk="1" latinLnBrk="1" hangingPunct="1">
        <a:defRPr sz="6378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5">
            <a:extLst>
              <a:ext uri="{FF2B5EF4-FFF2-40B4-BE49-F238E27FC236}">
                <a16:creationId xmlns:a16="http://schemas.microsoft.com/office/drawing/2014/main" id="{15DA1307-211A-D432-EB5F-F0B2798906F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14190" y="8360477"/>
            <a:ext cx="17983200" cy="181075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defPPr>
              <a:defRPr lang="ko-KR"/>
            </a:defPPr>
            <a:lvl1pPr marL="0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66199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32398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98597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64796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30995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97194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063393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929592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ko-KR" sz="4500" dirty="0">
                <a:latin typeface="Times New Roman" panose="02020603050405020304" pitchFamily="18" charset="0"/>
                <a:ea typeface="굴림" panose="020B0600000101010101" pitchFamily="50" charset="-127"/>
                <a:cs typeface="Times New Roman" panose="02020603050405020304" pitchFamily="18" charset="0"/>
              </a:rPr>
              <a:t>Author Name</a:t>
            </a:r>
            <a:r>
              <a:rPr lang="en-US" altLang="ko-KR" sz="4500" baseline="30000" dirty="0">
                <a:latin typeface="Times New Roman" panose="02020603050405020304" pitchFamily="18" charset="0"/>
                <a:ea typeface="굴림" panose="020B0600000101010101" pitchFamily="50" charset="-127"/>
                <a:cs typeface="Times New Roman" panose="02020603050405020304" pitchFamily="18" charset="0"/>
              </a:rPr>
              <a:t>1</a:t>
            </a:r>
            <a:r>
              <a:rPr lang="en-US" altLang="ko-KR" sz="4500" dirty="0">
                <a:latin typeface="Times New Roman" panose="02020603050405020304" pitchFamily="18" charset="0"/>
                <a:ea typeface="굴림" panose="020B0600000101010101" pitchFamily="50" charset="-127"/>
                <a:cs typeface="Times New Roman" panose="02020603050405020304" pitchFamily="18" charset="0"/>
              </a:rPr>
              <a:t>, Co-Author Name(s)</a:t>
            </a:r>
            <a:r>
              <a:rPr lang="en-US" altLang="ko-KR" sz="4500" baseline="30000" dirty="0">
                <a:latin typeface="Times New Roman" panose="02020603050405020304" pitchFamily="18" charset="0"/>
                <a:ea typeface="굴림" panose="020B0600000101010101" pitchFamily="50" charset="-127"/>
                <a:cs typeface="Times New Roman" panose="02020603050405020304" pitchFamily="18" charset="0"/>
              </a:rPr>
              <a:t>2</a:t>
            </a:r>
            <a:r>
              <a:rPr lang="en-US" altLang="ko-KR" sz="4500" dirty="0">
                <a:latin typeface="Times New Roman" panose="02020603050405020304" pitchFamily="18" charset="0"/>
                <a:ea typeface="굴림" panose="020B0600000101010101" pitchFamily="50" charset="-127"/>
                <a:cs typeface="Times New Roman" panose="02020603050405020304" pitchFamily="18" charset="0"/>
              </a:rPr>
              <a:t>… (45pt)</a:t>
            </a:r>
          </a:p>
          <a:p>
            <a:pPr algn="ctr" eaLnBrk="1" hangingPunct="1"/>
            <a:endParaRPr lang="en-US" altLang="ko-KR" sz="4000" i="1" baseline="30000" dirty="0">
              <a:latin typeface="Times New Roman" panose="02020603050405020304" pitchFamily="18" charset="0"/>
              <a:ea typeface="굴림" panose="020B0600000101010101" pitchFamily="50" charset="-127"/>
              <a:cs typeface="Times New Roman" panose="02020603050405020304" pitchFamily="18" charset="0"/>
            </a:endParaRPr>
          </a:p>
          <a:p>
            <a:pPr algn="ctr" eaLnBrk="1" hangingPunct="1"/>
            <a:r>
              <a:rPr lang="en-US" altLang="ko-KR" sz="4000" i="1" baseline="30000" dirty="0">
                <a:latin typeface="Times New Roman" panose="02020603050405020304" pitchFamily="18" charset="0"/>
                <a:ea typeface="굴림" panose="020B0600000101010101" pitchFamily="50" charset="-127"/>
                <a:cs typeface="Times New Roman" panose="02020603050405020304" pitchFamily="18" charset="0"/>
              </a:rPr>
              <a:t>1</a:t>
            </a:r>
            <a:r>
              <a:rPr lang="en-US" altLang="ko-KR" sz="4000" i="1" dirty="0">
                <a:latin typeface="Times New Roman" panose="02020603050405020304" pitchFamily="18" charset="0"/>
                <a:ea typeface="굴림" panose="020B0600000101010101" pitchFamily="50" charset="-127"/>
                <a:cs typeface="Times New Roman" panose="02020603050405020304" pitchFamily="18" charset="0"/>
              </a:rPr>
              <a:t>Department, Affiliation, Country, </a:t>
            </a:r>
            <a:r>
              <a:rPr lang="en-US" altLang="ko-KR" sz="4000" i="1" baseline="30000" dirty="0">
                <a:latin typeface="Times New Roman" panose="02020603050405020304" pitchFamily="18" charset="0"/>
                <a:ea typeface="굴림" panose="020B0600000101010101" pitchFamily="50" charset="-127"/>
                <a:cs typeface="Times New Roman" panose="02020603050405020304" pitchFamily="18" charset="0"/>
              </a:rPr>
              <a:t>2</a:t>
            </a:r>
            <a:r>
              <a:rPr lang="en-US" altLang="ko-KR" sz="4000" i="1" dirty="0">
                <a:latin typeface="Times New Roman" panose="02020603050405020304" pitchFamily="18" charset="0"/>
                <a:ea typeface="굴림" panose="020B0600000101010101" pitchFamily="50" charset="-127"/>
                <a:cs typeface="Times New Roman" panose="02020603050405020304" pitchFamily="18" charset="0"/>
              </a:rPr>
              <a:t>Department, Affiliation, Country… </a:t>
            </a:r>
            <a:r>
              <a:rPr lang="en-US" altLang="ko-KR" sz="4000" dirty="0">
                <a:latin typeface="Times New Roman" panose="02020603050405020304" pitchFamily="18" charset="0"/>
                <a:ea typeface="굴림" panose="020B0600000101010101" pitchFamily="50" charset="-127"/>
                <a:cs typeface="Times New Roman" panose="02020603050405020304" pitchFamily="18" charset="0"/>
              </a:rPr>
              <a:t>(40pt)</a:t>
            </a:r>
            <a:endParaRPr lang="ko-KR" altLang="ko-KR" sz="4000" dirty="0">
              <a:latin typeface="Times New Roman" panose="02020603050405020304" pitchFamily="18" charset="0"/>
              <a:ea typeface="굴림" panose="020B0600000101010101" pitchFamily="50" charset="-127"/>
              <a:cs typeface="Times New Roman" panose="02020603050405020304" pitchFamily="18" charset="0"/>
            </a:endParaRPr>
          </a:p>
        </p:txBody>
      </p:sp>
      <p:sp>
        <p:nvSpPr>
          <p:cNvPr id="5" name="직사각형 4">
            <a:extLst>
              <a:ext uri="{FF2B5EF4-FFF2-40B4-BE49-F238E27FC236}">
                <a16:creationId xmlns:a16="http://schemas.microsoft.com/office/drawing/2014/main" id="{ED0EABBC-0E2C-14B0-BF6E-BCA2F3E12C45}"/>
              </a:ext>
            </a:extLst>
          </p:cNvPr>
          <p:cNvSpPr>
            <a:spLocks noChangeArrowheads="1"/>
          </p:cNvSpPr>
          <p:nvPr/>
        </p:nvSpPr>
        <p:spPr bwMode="auto">
          <a:xfrm>
            <a:off x="3605790" y="5633470"/>
            <a:ext cx="25200000" cy="178510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defPPr>
              <a:defRPr lang="ko-KR"/>
            </a:defPPr>
            <a:lvl1pPr marL="0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66199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32398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98597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64796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30995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97194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063393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929592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 eaLnBrk="1" hangingPunct="1"/>
            <a:r>
              <a:rPr lang="en-US" altLang="ko-KR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Poster</a:t>
            </a:r>
            <a:r>
              <a:rPr lang="ko-KR" altLang="en-US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ko-KR" sz="55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Title – Font: Times New Roman or Arial (in Bold) / 50~60pt / Black / Centered / width of text box: 70cm</a:t>
            </a:r>
            <a:endParaRPr lang="ko-KR" altLang="en-US" sz="55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직사각형 5">
            <a:extLst>
              <a:ext uri="{FF2B5EF4-FFF2-40B4-BE49-F238E27FC236}">
                <a16:creationId xmlns:a16="http://schemas.microsoft.com/office/drawing/2014/main" id="{0216B3B0-FC8E-C96A-892E-5234C6F19C29}"/>
              </a:ext>
            </a:extLst>
          </p:cNvPr>
          <p:cNvSpPr/>
          <p:nvPr/>
        </p:nvSpPr>
        <p:spPr>
          <a:xfrm>
            <a:off x="952498" y="12180814"/>
            <a:ext cx="15011401" cy="683981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66199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732398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98597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464796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330995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197194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063393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929592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7" name="직사각형 6">
            <a:extLst>
              <a:ext uri="{FF2B5EF4-FFF2-40B4-BE49-F238E27FC236}">
                <a16:creationId xmlns:a16="http://schemas.microsoft.com/office/drawing/2014/main" id="{567A6220-85AF-66FB-072D-E09AC9FF5AC8}"/>
              </a:ext>
            </a:extLst>
          </p:cNvPr>
          <p:cNvSpPr/>
          <p:nvPr/>
        </p:nvSpPr>
        <p:spPr>
          <a:xfrm>
            <a:off x="952498" y="10961614"/>
            <a:ext cx="15011401" cy="1219200"/>
          </a:xfrm>
          <a:prstGeom prst="rect">
            <a:avLst/>
          </a:prstGeom>
          <a:solidFill>
            <a:srgbClr val="FF808A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66199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732398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98597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464796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330995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197194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063393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929592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5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Introduction</a:t>
            </a:r>
            <a:endParaRPr lang="ko-KR" altLang="en-US" sz="5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8" name="직사각형 7">
            <a:extLst>
              <a:ext uri="{FF2B5EF4-FFF2-40B4-BE49-F238E27FC236}">
                <a16:creationId xmlns:a16="http://schemas.microsoft.com/office/drawing/2014/main" id="{4B10B945-8BD0-C650-C76F-517E58078CC2}"/>
              </a:ext>
            </a:extLst>
          </p:cNvPr>
          <p:cNvSpPr/>
          <p:nvPr/>
        </p:nvSpPr>
        <p:spPr>
          <a:xfrm>
            <a:off x="952497" y="19284172"/>
            <a:ext cx="15011403" cy="1219200"/>
          </a:xfrm>
          <a:prstGeom prst="rect">
            <a:avLst/>
          </a:prstGeom>
          <a:solidFill>
            <a:srgbClr val="FF808A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66199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732398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98597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464796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330995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197194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063393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929592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5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AIM</a:t>
            </a:r>
            <a:endParaRPr lang="ko-KR" altLang="en-US" sz="5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직사각형 8">
            <a:extLst>
              <a:ext uri="{FF2B5EF4-FFF2-40B4-BE49-F238E27FC236}">
                <a16:creationId xmlns:a16="http://schemas.microsoft.com/office/drawing/2014/main" id="{556A44BD-5445-1141-0ED4-BC7A7220709E}"/>
              </a:ext>
            </a:extLst>
          </p:cNvPr>
          <p:cNvSpPr/>
          <p:nvPr/>
        </p:nvSpPr>
        <p:spPr>
          <a:xfrm>
            <a:off x="16473485" y="24541972"/>
            <a:ext cx="15011403" cy="1219200"/>
          </a:xfrm>
          <a:prstGeom prst="rect">
            <a:avLst/>
          </a:prstGeom>
          <a:solidFill>
            <a:srgbClr val="FF808A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66199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732398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98597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464796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330995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197194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063393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929592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5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Conclusion</a:t>
            </a:r>
            <a:endParaRPr lang="ko-KR" altLang="en-US" sz="5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0" name="직사각형 9">
            <a:extLst>
              <a:ext uri="{FF2B5EF4-FFF2-40B4-BE49-F238E27FC236}">
                <a16:creationId xmlns:a16="http://schemas.microsoft.com/office/drawing/2014/main" id="{BE5C9398-6E78-1775-E665-4BF142AA2C80}"/>
              </a:ext>
            </a:extLst>
          </p:cNvPr>
          <p:cNvSpPr/>
          <p:nvPr/>
        </p:nvSpPr>
        <p:spPr>
          <a:xfrm>
            <a:off x="16473485" y="29957616"/>
            <a:ext cx="15011403" cy="1219200"/>
          </a:xfrm>
          <a:prstGeom prst="rect">
            <a:avLst/>
          </a:prstGeom>
          <a:solidFill>
            <a:srgbClr val="FF808A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66199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732398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98597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464796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330995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197194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063393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929592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5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Table/Figure</a:t>
            </a:r>
            <a:endParaRPr lang="ko-KR" altLang="en-US" sz="5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1" name="직사각형 10">
            <a:extLst>
              <a:ext uri="{FF2B5EF4-FFF2-40B4-BE49-F238E27FC236}">
                <a16:creationId xmlns:a16="http://schemas.microsoft.com/office/drawing/2014/main" id="{6ED063F0-F0F2-9D02-882F-72C13964D2F6}"/>
              </a:ext>
            </a:extLst>
          </p:cNvPr>
          <p:cNvSpPr/>
          <p:nvPr/>
        </p:nvSpPr>
        <p:spPr>
          <a:xfrm>
            <a:off x="952498" y="20503372"/>
            <a:ext cx="15011402" cy="3775052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66199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732398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98597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464796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330995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197194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063393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929592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2" name="직사각형 11">
            <a:extLst>
              <a:ext uri="{FF2B5EF4-FFF2-40B4-BE49-F238E27FC236}">
                <a16:creationId xmlns:a16="http://schemas.microsoft.com/office/drawing/2014/main" id="{F0BE3F50-87AD-D056-284B-02EC5EA27FBC}"/>
              </a:ext>
            </a:extLst>
          </p:cNvPr>
          <p:cNvSpPr/>
          <p:nvPr/>
        </p:nvSpPr>
        <p:spPr>
          <a:xfrm>
            <a:off x="952497" y="25761172"/>
            <a:ext cx="15011403" cy="14518148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66199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732398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98597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464796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330995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197194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063393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929592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3" name="직사각형 12">
            <a:extLst>
              <a:ext uri="{FF2B5EF4-FFF2-40B4-BE49-F238E27FC236}">
                <a16:creationId xmlns:a16="http://schemas.microsoft.com/office/drawing/2014/main" id="{166E003C-CEB5-6842-40C6-ABD75A23BBC0}"/>
              </a:ext>
            </a:extLst>
          </p:cNvPr>
          <p:cNvSpPr/>
          <p:nvPr/>
        </p:nvSpPr>
        <p:spPr>
          <a:xfrm>
            <a:off x="952498" y="24541972"/>
            <a:ext cx="15011401" cy="1219200"/>
          </a:xfrm>
          <a:prstGeom prst="rect">
            <a:avLst/>
          </a:prstGeom>
          <a:solidFill>
            <a:srgbClr val="FF808A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66199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732398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98597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464796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330995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197194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063393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929592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5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Method</a:t>
            </a:r>
            <a:endParaRPr lang="ko-KR" altLang="en-US" sz="5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직사각형 13">
            <a:extLst>
              <a:ext uri="{FF2B5EF4-FFF2-40B4-BE49-F238E27FC236}">
                <a16:creationId xmlns:a16="http://schemas.microsoft.com/office/drawing/2014/main" id="{544E9511-84DB-4324-07F0-A6E73B63A9E6}"/>
              </a:ext>
            </a:extLst>
          </p:cNvPr>
          <p:cNvSpPr/>
          <p:nvPr/>
        </p:nvSpPr>
        <p:spPr>
          <a:xfrm>
            <a:off x="16473485" y="12180814"/>
            <a:ext cx="15011403" cy="12097610"/>
          </a:xfrm>
          <a:prstGeom prst="rect">
            <a:avLst/>
          </a:prstGeom>
          <a:solidFill>
            <a:schemeClr val="bg1"/>
          </a:solidFill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66199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732398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98597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464796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330995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197194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063393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929592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5" name="직사각형 14">
            <a:extLst>
              <a:ext uri="{FF2B5EF4-FFF2-40B4-BE49-F238E27FC236}">
                <a16:creationId xmlns:a16="http://schemas.microsoft.com/office/drawing/2014/main" id="{B092C69E-710E-6DE3-2524-5AF56CFB20D2}"/>
              </a:ext>
            </a:extLst>
          </p:cNvPr>
          <p:cNvSpPr/>
          <p:nvPr/>
        </p:nvSpPr>
        <p:spPr>
          <a:xfrm>
            <a:off x="16473485" y="10961614"/>
            <a:ext cx="15011403" cy="1219200"/>
          </a:xfrm>
          <a:prstGeom prst="rect">
            <a:avLst/>
          </a:prstGeom>
          <a:solidFill>
            <a:srgbClr val="FF808A"/>
          </a:solidFill>
          <a:ln>
            <a:solidFill>
              <a:schemeClr val="bg1">
                <a:lumMod val="9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66199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732398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98597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464796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330995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197194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063393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929592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5500" b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 Result</a:t>
            </a:r>
            <a:endParaRPr lang="ko-KR" altLang="en-US" sz="5500" b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6" name="직사각형 15">
            <a:extLst>
              <a:ext uri="{FF2B5EF4-FFF2-40B4-BE49-F238E27FC236}">
                <a16:creationId xmlns:a16="http://schemas.microsoft.com/office/drawing/2014/main" id="{A6D74911-AFE6-7EE6-9EFF-0CA4D426B27E}"/>
              </a:ext>
            </a:extLst>
          </p:cNvPr>
          <p:cNvSpPr/>
          <p:nvPr/>
        </p:nvSpPr>
        <p:spPr>
          <a:xfrm>
            <a:off x="16473485" y="25761172"/>
            <a:ext cx="15011403" cy="3979070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66199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732398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98597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464796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330995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197194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063393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929592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7" name="직사각형 16">
            <a:extLst>
              <a:ext uri="{FF2B5EF4-FFF2-40B4-BE49-F238E27FC236}">
                <a16:creationId xmlns:a16="http://schemas.microsoft.com/office/drawing/2014/main" id="{FF3B9473-83D2-C075-D1A3-71658C89A98F}"/>
              </a:ext>
            </a:extLst>
          </p:cNvPr>
          <p:cNvSpPr/>
          <p:nvPr/>
        </p:nvSpPr>
        <p:spPr>
          <a:xfrm>
            <a:off x="16473485" y="31176816"/>
            <a:ext cx="15011403" cy="9102504"/>
          </a:xfrm>
          <a:prstGeom prst="rect">
            <a:avLst/>
          </a:prstGeom>
          <a:noFill/>
          <a:ln w="3175"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defPPr>
              <a:defRPr lang="ko-KR"/>
            </a:defPPr>
            <a:lvl1pPr marL="0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1pPr>
            <a:lvl2pPr marL="1866199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2pPr>
            <a:lvl3pPr marL="3732398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3pPr>
            <a:lvl4pPr marL="5598597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4pPr>
            <a:lvl5pPr marL="7464796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5pPr>
            <a:lvl6pPr marL="9330995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6pPr>
            <a:lvl7pPr marL="11197194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7pPr>
            <a:lvl8pPr marL="13063393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8pPr>
            <a:lvl9pPr marL="14929592" algn="l" defTabSz="3732398" rtl="0" eaLnBrk="1" latinLnBrk="1" hangingPunct="1">
              <a:defRPr sz="7347" kern="1200">
                <a:solidFill>
                  <a:schemeClr val="lt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endParaRPr lang="ko-KR" altLang="en-US"/>
          </a:p>
        </p:txBody>
      </p:sp>
      <p:sp>
        <p:nvSpPr>
          <p:cNvPr id="18" name="TextBox 22">
            <a:extLst>
              <a:ext uri="{FF2B5EF4-FFF2-40B4-BE49-F238E27FC236}">
                <a16:creationId xmlns:a16="http://schemas.microsoft.com/office/drawing/2014/main" id="{562F8BCE-2757-BE74-2C3A-951FD74DF39F}"/>
              </a:ext>
            </a:extLst>
          </p:cNvPr>
          <p:cNvSpPr txBox="1"/>
          <p:nvPr/>
        </p:nvSpPr>
        <p:spPr>
          <a:xfrm>
            <a:off x="1088892" y="12253862"/>
            <a:ext cx="12191318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ko-KR"/>
            </a:defPPr>
            <a:lvl1pPr marL="0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1866199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3732398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5598597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7464796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9330995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11197194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13063393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14929592" algn="l" defTabSz="3732398" rtl="0" eaLnBrk="1" latinLnBrk="1" hangingPunct="1">
              <a:defRPr sz="7347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altLang="ko-KR" sz="3500" dirty="0">
                <a:ln>
                  <a:solidFill>
                    <a:srgbClr val="BFBFBF">
                      <a:alpha val="0"/>
                    </a:srgbClr>
                  </a:solidFill>
                </a:ln>
                <a:latin typeface="Arial" panose="020B0604020202020204" pitchFamily="34" charset="0"/>
                <a:cs typeface="Arial" panose="020B0604020202020204" pitchFamily="34" charset="0"/>
              </a:rPr>
              <a:t>min. 20pt</a:t>
            </a:r>
            <a:endParaRPr lang="ko-KR" altLang="en-US" sz="3500" dirty="0">
              <a:ln>
                <a:solidFill>
                  <a:srgbClr val="BFBFBF">
                    <a:alpha val="0"/>
                  </a:srgbClr>
                </a:solidFill>
              </a:ln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cxnSp>
        <p:nvCxnSpPr>
          <p:cNvPr id="19" name="직선 연결선 26">
            <a:extLst>
              <a:ext uri="{FF2B5EF4-FFF2-40B4-BE49-F238E27FC236}">
                <a16:creationId xmlns:a16="http://schemas.microsoft.com/office/drawing/2014/main" id="{511AB356-4CDE-5FE7-798D-8B524B74BB80}"/>
              </a:ext>
            </a:extLst>
          </p:cNvPr>
          <p:cNvCxnSpPr>
            <a:cxnSpLocks/>
          </p:cNvCxnSpPr>
          <p:nvPr/>
        </p:nvCxnSpPr>
        <p:spPr>
          <a:xfrm>
            <a:off x="2200942" y="8021383"/>
            <a:ext cx="27997404" cy="0"/>
          </a:xfrm>
          <a:prstGeom prst="line">
            <a:avLst/>
          </a:prstGeom>
          <a:ln>
            <a:solidFill>
              <a:schemeClr val="accent5">
                <a:lumMod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8987422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 테마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테마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테마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맑은 고딕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245</TotalTime>
  <Words>67</Words>
  <Application>Microsoft Office PowerPoint</Application>
  <PresentationFormat>사용자 지정</PresentationFormat>
  <Paragraphs>12</Paragraphs>
  <Slides>1</Slides>
  <Notes>1</Notes>
  <HiddenSlides>0</HiddenSlides>
  <MMClips>0</MMClips>
  <ScaleCrop>false</ScaleCrop>
  <HeadingPairs>
    <vt:vector size="6" baseType="variant">
      <vt:variant>
        <vt:lpstr>사용한 글꼴</vt:lpstr>
      </vt:variant>
      <vt:variant>
        <vt:i4>6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8" baseType="lpstr">
      <vt:lpstr>굴림</vt:lpstr>
      <vt:lpstr>맑은 고딕</vt:lpstr>
      <vt:lpstr>Arial</vt:lpstr>
      <vt:lpstr>Calibri</vt:lpstr>
      <vt:lpstr>Calibri Light</vt:lpstr>
      <vt:lpstr>Times New Roman</vt:lpstr>
      <vt:lpstr>Office 테마</vt:lpstr>
      <vt:lpstr>PowerPoint 프레젠테이션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프레젠테이션</dc:title>
  <dc:creator>User</dc:creator>
  <cp:lastModifiedBy>pc</cp:lastModifiedBy>
  <cp:revision>16</cp:revision>
  <dcterms:created xsi:type="dcterms:W3CDTF">2023-05-08T05:36:54Z</dcterms:created>
  <dcterms:modified xsi:type="dcterms:W3CDTF">2025-03-11T05:45:54Z</dcterms:modified>
</cp:coreProperties>
</file>